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7" r:id="rId5"/>
    <p:sldId id="261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3F09B-6800-5919-01BF-BBFD50B5DDB8}" v="965" dt="2024-11-19T07:31:22.885"/>
    <p1510:client id="{198654D7-A48C-628A-E0F7-FA3B3C16E457}" v="67" dt="2024-11-19T07:39:54.1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8000">
                <a:ea typeface="맑은 고딕"/>
              </a:rPr>
              <a:t>메이플 서치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ko-KR" altLang="en-US" dirty="0">
                <a:ea typeface="맑은 고딕"/>
              </a:rPr>
              <a:t>(캐릭터 다중 검색 시스템)</a:t>
            </a:r>
            <a:endParaRPr lang="ko-KR" altLang="en-US">
              <a:ea typeface="맑은 고딕" panose="020B0503020000020004" pitchFamily="34" charset="-127"/>
            </a:endParaRPr>
          </a:p>
          <a:p>
            <a:pPr algn="r"/>
            <a:r>
              <a:rPr lang="ko-KR" altLang="en-US" dirty="0">
                <a:ea typeface="맑은 고딕"/>
              </a:rPr>
              <a:t>최종발표</a:t>
            </a:r>
            <a:endParaRPr lang="ko-KR" altLang="en-US">
              <a:ea typeface="맑은 고딕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8B6F87-A68B-3DE5-010B-486EA01D7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5157" y="280849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altLang="en-US" sz="7000" b="1" dirty="0">
                <a:ea typeface="맑은 고딕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34766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6046CB3-98CB-1B0E-1CB5-FBD93EBF1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ko-KR" altLang="en-US" sz="4000">
                <a:ea typeface="맑은 고딕"/>
              </a:rPr>
              <a:t>목차</a:t>
            </a:r>
            <a:endParaRPr lang="ko-KR" altLang="en-US" sz="4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6B69F3-6271-F26B-1B1C-999D852B2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sz="2200">
                <a:ea typeface="+mn-lt"/>
                <a:cs typeface="+mn-lt"/>
              </a:rPr>
              <a:t>1.</a:t>
            </a:r>
            <a:r>
              <a:rPr lang="ko-KR" sz="2200">
                <a:latin typeface="Malgun Gothic"/>
                <a:ea typeface="Malgun Gothic"/>
              </a:rPr>
              <a:t>개요</a:t>
            </a:r>
            <a:endParaRPr lang="ko-KR" altLang="en-US" sz="2200"/>
          </a:p>
          <a:p>
            <a:r>
              <a:rPr lang="en-US" altLang="ko-KR" sz="2200">
                <a:latin typeface="Malgun Gothic"/>
                <a:ea typeface="Malgun Gothic"/>
                <a:cs typeface="+mn-lt"/>
              </a:rPr>
              <a:t>2.</a:t>
            </a:r>
            <a:r>
              <a:rPr lang="ko-KR" sz="2200">
                <a:latin typeface="Malgun Gothic"/>
                <a:ea typeface="Malgun Gothic"/>
                <a:cs typeface="+mn-lt"/>
              </a:rPr>
              <a:t>팀 구성 및 담당 역할</a:t>
            </a:r>
          </a:p>
          <a:p>
            <a:r>
              <a:rPr lang="en-US" altLang="ko-KR" sz="2200">
                <a:ea typeface="+mn-lt"/>
                <a:cs typeface="+mn-lt"/>
              </a:rPr>
              <a:t>3</a:t>
            </a:r>
            <a:r>
              <a:rPr lang="ko-KR" sz="2200">
                <a:ea typeface="+mn-lt"/>
                <a:cs typeface="+mn-lt"/>
              </a:rPr>
              <a:t>.</a:t>
            </a:r>
            <a:r>
              <a:rPr lang="ko-KR" sz="2200">
                <a:latin typeface="Malgun Gothic"/>
                <a:ea typeface="Malgun Gothic"/>
              </a:rPr>
              <a:t>주요 기능 및 설계 방법</a:t>
            </a:r>
            <a:endParaRPr lang="ko-KR" sz="2200"/>
          </a:p>
          <a:p>
            <a:r>
              <a:rPr lang="en-US" altLang="ko-KR" sz="2200">
                <a:ea typeface="+mn-lt"/>
                <a:cs typeface="+mn-lt"/>
              </a:rPr>
              <a:t>4</a:t>
            </a:r>
            <a:r>
              <a:rPr lang="ko-KR" sz="2200">
                <a:ea typeface="+mn-lt"/>
                <a:cs typeface="+mn-lt"/>
              </a:rPr>
              <a:t>.</a:t>
            </a:r>
            <a:r>
              <a:rPr lang="ko-KR" sz="2200">
                <a:latin typeface="Malgun Gothic"/>
                <a:ea typeface="Malgun Gothic"/>
              </a:rPr>
              <a:t>결과물</a:t>
            </a:r>
            <a:endParaRPr lang="ko-KR" sz="2200"/>
          </a:p>
          <a:p>
            <a:r>
              <a:rPr lang="en-US" altLang="ko-KR" sz="2200">
                <a:ea typeface="+mn-lt"/>
                <a:cs typeface="+mn-lt"/>
              </a:rPr>
              <a:t>5</a:t>
            </a:r>
            <a:r>
              <a:rPr lang="ko-KR" sz="2200">
                <a:ea typeface="+mn-lt"/>
                <a:cs typeface="+mn-lt"/>
              </a:rPr>
              <a:t>.</a:t>
            </a:r>
            <a:r>
              <a:rPr lang="ko-KR" sz="2200">
                <a:latin typeface="Malgun Gothic"/>
                <a:ea typeface="Malgun Gothic"/>
              </a:rPr>
              <a:t>문제점 및 해결방안</a:t>
            </a:r>
            <a:endParaRPr lang="ko-KR" sz="2200"/>
          </a:p>
          <a:p>
            <a:endParaRPr lang="ko-KR" sz="2200">
              <a:latin typeface="Malgun Gothic"/>
              <a:ea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6604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50C0790-9FB0-0D1A-A483-A243E32DB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ko-KR" altLang="en-US" sz="4000">
                <a:ea typeface="맑은 고딕"/>
              </a:rPr>
              <a:t>개요</a:t>
            </a:r>
            <a:endParaRPr lang="ko-KR" altLang="en-US" sz="4000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CA89F9F4-4118-784D-30C1-5902052B8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442947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350" dirty="0">
                <a:latin typeface="Malgun Gothic"/>
                <a:ea typeface="Malgun Gothic"/>
              </a:rPr>
              <a:t>Nexon Open </a:t>
            </a:r>
            <a:r>
              <a:rPr lang="en-US" altLang="ko-KR" sz="2350" dirty="0" err="1">
                <a:latin typeface="Malgun Gothic"/>
                <a:ea typeface="Malgun Gothic"/>
              </a:rPr>
              <a:t>API가</a:t>
            </a:r>
            <a:r>
              <a:rPr lang="en-US" altLang="ko-KR" sz="2350" dirty="0">
                <a:latin typeface="Malgun Gothic"/>
                <a:ea typeface="Malgun Gothic"/>
              </a:rPr>
              <a:t> </a:t>
            </a:r>
            <a:r>
              <a:rPr lang="en-US" altLang="ko-KR" sz="2350" dirty="0" err="1">
                <a:latin typeface="Malgun Gothic"/>
                <a:ea typeface="Malgun Gothic"/>
              </a:rPr>
              <a:t>제공하는</a:t>
            </a:r>
            <a:r>
              <a:rPr lang="en-US" altLang="ko-KR" sz="2350" dirty="0">
                <a:latin typeface="Malgun Gothic"/>
                <a:ea typeface="Malgun Gothic"/>
              </a:rPr>
              <a:t> </a:t>
            </a:r>
            <a:r>
              <a:rPr lang="en-US" altLang="ko-KR" sz="2350" dirty="0" err="1">
                <a:latin typeface="Malgun Gothic"/>
                <a:ea typeface="Malgun Gothic"/>
              </a:rPr>
              <a:t>데이터를</a:t>
            </a:r>
            <a:r>
              <a:rPr lang="en-US" altLang="ko-KR" sz="2350" dirty="0">
                <a:latin typeface="Malgun Gothic"/>
                <a:ea typeface="Malgun Gothic"/>
              </a:rPr>
              <a:t> </a:t>
            </a:r>
            <a:r>
              <a:rPr lang="en-US" altLang="ko-KR" sz="2350" dirty="0" err="1">
                <a:latin typeface="Malgun Gothic"/>
                <a:ea typeface="Malgun Gothic"/>
              </a:rPr>
              <a:t>이용한</a:t>
            </a:r>
            <a:r>
              <a:rPr lang="en-US" altLang="ko-KR" sz="2350" dirty="0">
                <a:latin typeface="Malgun Gothic"/>
                <a:ea typeface="Malgun Gothic"/>
              </a:rPr>
              <a:t> </a:t>
            </a:r>
            <a:r>
              <a:rPr lang="en-US" altLang="ko-KR" sz="2350" dirty="0" err="1">
                <a:latin typeface="Malgun Gothic"/>
                <a:ea typeface="Malgun Gothic"/>
              </a:rPr>
              <a:t>메이플스토리</a:t>
            </a:r>
            <a:r>
              <a:rPr lang="en-US" altLang="ko-KR" sz="2350" dirty="0">
                <a:latin typeface="Malgun Gothic"/>
                <a:ea typeface="Malgun Gothic"/>
              </a:rPr>
              <a:t> </a:t>
            </a:r>
            <a:r>
              <a:rPr lang="ko-KR" sz="2350" dirty="0">
                <a:latin typeface="Malgun Gothic"/>
                <a:ea typeface="Malgun Gothic"/>
              </a:rPr>
              <a:t>캐릭터 다중 검색 </a:t>
            </a:r>
            <a:r>
              <a:rPr lang="ko-KR" altLang="en-US" sz="2350" dirty="0">
                <a:latin typeface="Malgun Gothic"/>
                <a:ea typeface="Malgun Gothic"/>
              </a:rPr>
              <a:t>시스템을 개발하여 타 캐릭터와 비교를 간편하게 하는 것이 목표</a:t>
            </a:r>
            <a:endParaRPr lang="ko-KR" sz="235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35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r>
              <a:rPr lang="ko-KR" altLang="en-US" sz="2350" dirty="0">
                <a:latin typeface="Malgun Gothic"/>
                <a:ea typeface="Malgun Gothic"/>
              </a:rPr>
              <a:t>기존에 하나의 캐릭터만 검색할 수 있던 타 사이트들에 비해 캐릭터 비교를 쉽고 간편하게 할 수 있을 것으로 예상이 됨 </a:t>
            </a:r>
            <a:endParaRPr lang="ko-KR" sz="235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88303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8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6D69C-19E2-605E-CD88-D9F8AA2D9039}"/>
              </a:ext>
            </a:extLst>
          </p:cNvPr>
          <p:cNvSpPr txBox="1"/>
          <p:nvPr/>
        </p:nvSpPr>
        <p:spPr>
          <a:xfrm>
            <a:off x="841248" y="502920"/>
            <a:ext cx="10509504" cy="197510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팀 구성 및 담당 역할</a:t>
            </a:r>
            <a:r>
              <a:rPr lang="en-US" altLang="ko-KR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​</a:t>
            </a:r>
          </a:p>
        </p:txBody>
      </p:sp>
      <p:sp>
        <p:nvSpPr>
          <p:cNvPr id="41" name="Rectangle 3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3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289407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0BBA5-C870-9789-6272-B8BCBF199BC9}"/>
              </a:ext>
            </a:extLst>
          </p:cNvPr>
          <p:cNvSpPr txBox="1"/>
          <p:nvPr/>
        </p:nvSpPr>
        <p:spPr>
          <a:xfrm>
            <a:off x="841248" y="3328416"/>
            <a:ext cx="10509504" cy="27157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28600" indent="-2286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dirty="0">
                <a:ea typeface="맑은 고딕"/>
              </a:rPr>
              <a:t>김준서 </a:t>
            </a:r>
            <a:r>
              <a:rPr lang="en-US" altLang="ko-KR" sz="2200" dirty="0">
                <a:ea typeface="맑은 고딕"/>
              </a:rPr>
              <a:t>| </a:t>
            </a:r>
            <a:r>
              <a:rPr lang="ko-KR" altLang="en-US" sz="2200" dirty="0">
                <a:ea typeface="맑은 고딕"/>
              </a:rPr>
              <a:t>팀장 </a:t>
            </a:r>
            <a:r>
              <a:rPr lang="en-US" altLang="ko-KR" sz="2200" dirty="0">
                <a:ea typeface="맑은 고딕"/>
              </a:rPr>
              <a:t>: </a:t>
            </a:r>
            <a:r>
              <a:rPr lang="ko-KR" altLang="en-US" sz="2200" dirty="0">
                <a:ea typeface="맑은 고딕"/>
              </a:rPr>
              <a:t>전체적인 구상 및 방향성 제시</a:t>
            </a:r>
            <a:endParaRPr lang="ko-KR"/>
          </a:p>
          <a:p>
            <a:pPr marL="228600" indent="-2286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err="1">
                <a:ea typeface="맑은 고딕"/>
              </a:rPr>
              <a:t>정다형</a:t>
            </a:r>
            <a:r>
              <a:rPr lang="ko-KR" altLang="en-US" sz="2200" dirty="0">
                <a:ea typeface="맑은 고딕"/>
              </a:rPr>
              <a:t> </a:t>
            </a:r>
            <a:r>
              <a:rPr lang="en-US" altLang="ko-KR" sz="2200" dirty="0">
                <a:ea typeface="맑은 고딕"/>
              </a:rPr>
              <a:t>| </a:t>
            </a:r>
            <a:r>
              <a:rPr lang="ko-KR" altLang="en-US" sz="2200" dirty="0">
                <a:ea typeface="맑은 고딕"/>
              </a:rPr>
              <a:t>팀원 </a:t>
            </a:r>
            <a:r>
              <a:rPr lang="en-US" altLang="ko-KR" sz="2200" dirty="0">
                <a:ea typeface="맑은 고딕"/>
              </a:rPr>
              <a:t>: </a:t>
            </a:r>
            <a:r>
              <a:rPr lang="ko-KR" altLang="en-US" sz="2200" dirty="0">
                <a:ea typeface="맑은 고딕"/>
              </a:rPr>
              <a:t>데이터 연동 및 반영</a:t>
            </a:r>
          </a:p>
          <a:p>
            <a:pPr marL="228600" indent="-2286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dirty="0">
                <a:ea typeface="맑은 고딕"/>
              </a:rPr>
              <a:t>정민성 </a:t>
            </a:r>
            <a:r>
              <a:rPr lang="en-US" altLang="ko-KR" sz="2200" dirty="0">
                <a:ea typeface="맑은 고딕"/>
              </a:rPr>
              <a:t>| </a:t>
            </a:r>
            <a:r>
              <a:rPr lang="ko-KR" altLang="en-US" sz="2200" dirty="0">
                <a:ea typeface="맑은 고딕"/>
              </a:rPr>
              <a:t>팀원 </a:t>
            </a:r>
            <a:r>
              <a:rPr lang="en-US" altLang="ko-KR" sz="2200" dirty="0">
                <a:ea typeface="맑은 고딕"/>
              </a:rPr>
              <a:t>: </a:t>
            </a:r>
            <a:r>
              <a:rPr lang="ko-KR" altLang="en-US" sz="2200" dirty="0">
                <a:ea typeface="맑은 고딕"/>
              </a:rPr>
              <a:t>데이터 연동 및 반영</a:t>
            </a:r>
          </a:p>
          <a:p>
            <a:pPr marL="228600" indent="-2286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dirty="0">
                <a:ea typeface="맑은 고딕"/>
              </a:rPr>
              <a:t>김현우 </a:t>
            </a:r>
            <a:r>
              <a:rPr lang="en-US" altLang="ko-KR" sz="2200" dirty="0">
                <a:ea typeface="맑은 고딕"/>
              </a:rPr>
              <a:t>| </a:t>
            </a:r>
            <a:r>
              <a:rPr lang="ko-KR" altLang="en-US" sz="2200" dirty="0">
                <a:ea typeface="맑은 고딕"/>
              </a:rPr>
              <a:t>팀원 </a:t>
            </a:r>
            <a:r>
              <a:rPr lang="en-US" altLang="ko-KR" sz="2200" dirty="0">
                <a:ea typeface="맑은 고딕"/>
              </a:rPr>
              <a:t>: </a:t>
            </a:r>
            <a:r>
              <a:rPr lang="ko-KR" altLang="en-US" sz="2200" dirty="0">
                <a:ea typeface="맑은 고딕"/>
              </a:rPr>
              <a:t>사이트 </a:t>
            </a:r>
            <a:r>
              <a:rPr lang="en-US" altLang="ko-KR" sz="2200" dirty="0">
                <a:ea typeface="맑은 고딕"/>
              </a:rPr>
              <a:t>UI </a:t>
            </a:r>
            <a:r>
              <a:rPr lang="ko-KR" altLang="en-US" sz="2200" dirty="0">
                <a:ea typeface="맑은 고딕"/>
              </a:rPr>
              <a:t>디자인</a:t>
            </a:r>
          </a:p>
          <a:p>
            <a:pPr marL="228600" indent="-2286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dirty="0">
                <a:ea typeface="맑은 고딕"/>
              </a:rPr>
              <a:t>정준영 </a:t>
            </a:r>
            <a:r>
              <a:rPr lang="en-US" altLang="ko-KR" sz="2200" dirty="0">
                <a:ea typeface="맑은 고딕"/>
              </a:rPr>
              <a:t>| </a:t>
            </a:r>
            <a:r>
              <a:rPr lang="ko-KR" altLang="en-US" sz="2200" dirty="0">
                <a:ea typeface="맑은 고딕"/>
              </a:rPr>
              <a:t>팀원 </a:t>
            </a:r>
            <a:r>
              <a:rPr lang="en-US" altLang="ko-KR" sz="2200" dirty="0">
                <a:ea typeface="맑은 고딕"/>
              </a:rPr>
              <a:t>: </a:t>
            </a:r>
            <a:r>
              <a:rPr lang="ko-KR" altLang="en-US" sz="2200" dirty="0">
                <a:ea typeface="맑은 고딕"/>
              </a:rPr>
              <a:t>사이트 </a:t>
            </a:r>
            <a:r>
              <a:rPr lang="en-US" altLang="ko-KR" sz="2200" dirty="0">
                <a:ea typeface="맑은 고딕"/>
              </a:rPr>
              <a:t>UI </a:t>
            </a:r>
            <a:r>
              <a:rPr lang="ko-KR" altLang="en-US" sz="2200" dirty="0">
                <a:ea typeface="맑은 고딕"/>
              </a:rPr>
              <a:t>디자인</a:t>
            </a:r>
          </a:p>
        </p:txBody>
      </p:sp>
    </p:spTree>
    <p:extLst>
      <p:ext uri="{BB962C8B-B14F-4D97-AF65-F5344CB8AC3E}">
        <p14:creationId xmlns:p14="http://schemas.microsoft.com/office/powerpoint/2010/main" val="79220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5B88FF39-6CF1-B6B4-39D3-5E4546A3B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" y="2507"/>
            <a:ext cx="12192501" cy="168943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295813E-6224-8B48-BAB7-6EEC81A8A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41469" cy="734011"/>
          </a:xfrm>
          <a:solidFill>
            <a:schemeClr val="bg1"/>
          </a:solidFill>
        </p:spPr>
        <p:txBody>
          <a:bodyPr/>
          <a:lstStyle/>
          <a:p>
            <a:r>
              <a:rPr lang="ko-KR" altLang="en-US" dirty="0">
                <a:ea typeface="맑은 고딕"/>
              </a:rPr>
              <a:t>주요 기능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F56308F-BD3E-5AEE-4300-3E48B39245FC}"/>
              </a:ext>
            </a:extLst>
          </p:cNvPr>
          <p:cNvSpPr/>
          <p:nvPr/>
        </p:nvSpPr>
        <p:spPr>
          <a:xfrm>
            <a:off x="6724766" y="1713548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rgbClr val="000000"/>
                </a:solidFill>
                <a:ea typeface="맑은 고딕"/>
              </a:rPr>
              <a:t>Nexon</a:t>
            </a:r>
            <a:r>
              <a:rPr lang="ko-KR" altLang="en-US" dirty="0">
                <a:solidFill>
                  <a:srgbClr val="000000"/>
                </a:solidFill>
                <a:ea typeface="맑은 고딕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ea typeface="맑은 고딕"/>
              </a:rPr>
              <a:t>open</a:t>
            </a:r>
            <a:r>
              <a:rPr lang="ko-KR" altLang="en-US" dirty="0">
                <a:solidFill>
                  <a:srgbClr val="000000"/>
                </a:solidFill>
                <a:ea typeface="맑은 고딕"/>
              </a:rPr>
              <a:t> API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D3348C0-8D56-674B-37B8-CDEFC0618C4E}"/>
              </a:ext>
            </a:extLst>
          </p:cNvPr>
          <p:cNvSpPr/>
          <p:nvPr/>
        </p:nvSpPr>
        <p:spPr>
          <a:xfrm>
            <a:off x="628766" y="1713547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클라이언트</a:t>
            </a:r>
          </a:p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(브라우저)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AF1C33F-0D2D-C138-F41A-59F4E69DEFC4}"/>
              </a:ext>
            </a:extLst>
          </p:cNvPr>
          <p:cNvSpPr/>
          <p:nvPr/>
        </p:nvSpPr>
        <p:spPr>
          <a:xfrm>
            <a:off x="3676766" y="1713547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웹 서버/API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590EA64-18A7-7672-4936-D5594A1D72FC}"/>
              </a:ext>
            </a:extLst>
          </p:cNvPr>
          <p:cNvSpPr/>
          <p:nvPr/>
        </p:nvSpPr>
        <p:spPr>
          <a:xfrm>
            <a:off x="628766" y="5172784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데이터 표시(UI)</a:t>
            </a:r>
          </a:p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(HTML, CSS, JS)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E376687-11D6-31AE-37D9-488760C5CD85}"/>
              </a:ext>
            </a:extLst>
          </p:cNvPr>
          <p:cNvSpPr/>
          <p:nvPr/>
        </p:nvSpPr>
        <p:spPr>
          <a:xfrm>
            <a:off x="3676766" y="5172783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캐릭터 정보</a:t>
            </a:r>
            <a:endParaRPr lang="ko-KR" dirty="0">
              <a:solidFill>
                <a:srgbClr val="000000"/>
              </a:solidFill>
            </a:endParaRPr>
          </a:p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가공 후 반환</a:t>
            </a:r>
            <a:endParaRPr lang="ko-KR">
              <a:solidFill>
                <a:srgbClr val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0541988-CB9C-223E-3062-1FA613E7FDB5}"/>
              </a:ext>
            </a:extLst>
          </p:cNvPr>
          <p:cNvSpPr/>
          <p:nvPr/>
        </p:nvSpPr>
        <p:spPr>
          <a:xfrm>
            <a:off x="9772765" y="1701451"/>
            <a:ext cx="2028503" cy="14023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solidFill>
                  <a:srgbClr val="000000"/>
                </a:solidFill>
                <a:ea typeface="맑은 고딕"/>
              </a:rPr>
              <a:t>Nexon</a:t>
            </a:r>
          </a:p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데이터베이스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EE320D2-680C-6C07-BD96-4094D5E214F3}"/>
              </a:ext>
            </a:extLst>
          </p:cNvPr>
          <p:cNvSpPr/>
          <p:nvPr/>
        </p:nvSpPr>
        <p:spPr>
          <a:xfrm>
            <a:off x="6718913" y="3472637"/>
            <a:ext cx="2030980" cy="141445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캐릭터 </a:t>
            </a:r>
            <a:endParaRPr lang="ko-KR"/>
          </a:p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데이터 반환</a:t>
            </a:r>
            <a:endParaRPr lang="ko-KR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E95EEEA-CC69-3BE1-B536-49B384FCD7AD}"/>
              </a:ext>
            </a:extLst>
          </p:cNvPr>
          <p:cNvCxnSpPr/>
          <p:nvPr/>
        </p:nvCxnSpPr>
        <p:spPr>
          <a:xfrm>
            <a:off x="2667702" y="2352674"/>
            <a:ext cx="1011161" cy="193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096461B-D41B-141F-039D-442116175E7E}"/>
              </a:ext>
            </a:extLst>
          </p:cNvPr>
          <p:cNvCxnSpPr>
            <a:cxnSpLocks/>
          </p:cNvCxnSpPr>
          <p:nvPr/>
        </p:nvCxnSpPr>
        <p:spPr>
          <a:xfrm>
            <a:off x="5715700" y="2364769"/>
            <a:ext cx="999066" cy="72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EE72198-777C-8093-511E-8C6A7FBE2DA0}"/>
              </a:ext>
            </a:extLst>
          </p:cNvPr>
          <p:cNvCxnSpPr>
            <a:cxnSpLocks/>
          </p:cNvCxnSpPr>
          <p:nvPr/>
        </p:nvCxnSpPr>
        <p:spPr>
          <a:xfrm>
            <a:off x="8763701" y="2364769"/>
            <a:ext cx="1011161" cy="72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63C3A17-C877-352E-900B-B72B9F00F439}"/>
              </a:ext>
            </a:extLst>
          </p:cNvPr>
          <p:cNvCxnSpPr>
            <a:cxnSpLocks/>
          </p:cNvCxnSpPr>
          <p:nvPr/>
        </p:nvCxnSpPr>
        <p:spPr>
          <a:xfrm flipH="1" flipV="1">
            <a:off x="1598480" y="3182407"/>
            <a:ext cx="29027" cy="19763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881E44D-72FF-905D-7A2D-0F5CEE51E73F}"/>
              </a:ext>
            </a:extLst>
          </p:cNvPr>
          <p:cNvCxnSpPr>
            <a:cxnSpLocks/>
          </p:cNvCxnSpPr>
          <p:nvPr/>
        </p:nvCxnSpPr>
        <p:spPr>
          <a:xfrm flipV="1">
            <a:off x="4651317" y="3182407"/>
            <a:ext cx="67735" cy="19763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3FA3D8-F826-A677-3793-60B67F28B191}"/>
              </a:ext>
            </a:extLst>
          </p:cNvPr>
          <p:cNvCxnSpPr/>
          <p:nvPr/>
        </p:nvCxnSpPr>
        <p:spPr>
          <a:xfrm flipH="1">
            <a:off x="7662527" y="3119004"/>
            <a:ext cx="439" cy="349772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F853F1E4-DA1E-9338-6C64-E992684C0828}"/>
              </a:ext>
            </a:extLst>
          </p:cNvPr>
          <p:cNvSpPr/>
          <p:nvPr/>
        </p:nvSpPr>
        <p:spPr>
          <a:xfrm>
            <a:off x="695486" y="3460544"/>
            <a:ext cx="2055170" cy="139026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사용자 요청(검색)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4C75844-8252-D9F5-86AE-62BCA70BBB99}"/>
              </a:ext>
            </a:extLst>
          </p:cNvPr>
          <p:cNvSpPr/>
          <p:nvPr/>
        </p:nvSpPr>
        <p:spPr>
          <a:xfrm>
            <a:off x="3670914" y="3424257"/>
            <a:ext cx="2030980" cy="141445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  <a:ea typeface="맑은 고딕"/>
              </a:rPr>
              <a:t>API 호출 및 응답 처리</a:t>
            </a:r>
          </a:p>
        </p:txBody>
      </p:sp>
    </p:spTree>
    <p:extLst>
      <p:ext uri="{BB962C8B-B14F-4D97-AF65-F5344CB8AC3E}">
        <p14:creationId xmlns:p14="http://schemas.microsoft.com/office/powerpoint/2010/main" val="3579620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3D52C5-E38C-800D-61E7-EEC1897F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ko-KR" altLang="en-US" sz="4000">
                <a:ea typeface="맑은 고딕"/>
              </a:rPr>
              <a:t>설계 방법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D5A67F-5B3E-DBB7-8142-FBD878414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8024"/>
            <a:ext cx="11157283" cy="369417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b="1" dirty="0" err="1">
                <a:ea typeface="+mn-lt"/>
                <a:cs typeface="+mn-lt"/>
              </a:rPr>
              <a:t>프론트엔드</a:t>
            </a:r>
            <a:r>
              <a:rPr lang="ko-KR" b="1" dirty="0">
                <a:ea typeface="+mn-lt"/>
                <a:cs typeface="+mn-lt"/>
              </a:rPr>
              <a:t> (UI) 개발</a:t>
            </a:r>
            <a:r>
              <a:rPr lang="ko-KR" dirty="0">
                <a:ea typeface="+mn-lt"/>
                <a:cs typeface="+mn-lt"/>
              </a:rPr>
              <a:t>: 사용자가 정보를 입력하고 확인하는 </a:t>
            </a:r>
            <a:r>
              <a:rPr lang="ko-KR" altLang="en-US" dirty="0">
                <a:ea typeface="+mn-lt"/>
                <a:cs typeface="+mn-lt"/>
              </a:rPr>
              <a:t>웹 인터페이스</a:t>
            </a:r>
            <a:r>
              <a:rPr lang="ko-KR" dirty="0">
                <a:ea typeface="+mn-lt"/>
                <a:cs typeface="+mn-lt"/>
              </a:rPr>
              <a:t> 개발</a:t>
            </a:r>
            <a:endParaRPr lang="ko-KR" dirty="0">
              <a:ea typeface="맑은 고딕"/>
            </a:endParaRPr>
          </a:p>
          <a:p>
            <a:pPr>
              <a:lnSpc>
                <a:spcPct val="100000"/>
              </a:lnSpc>
            </a:pPr>
            <a:r>
              <a:rPr lang="en-US" altLang="ko-KR" b="1" dirty="0">
                <a:ea typeface="+mn-lt"/>
                <a:cs typeface="+mn-lt"/>
              </a:rPr>
              <a:t>API</a:t>
            </a:r>
            <a:r>
              <a:rPr lang="ko-KR" altLang="en-US" b="1" dirty="0">
                <a:ea typeface="+mn-lt"/>
                <a:cs typeface="+mn-lt"/>
              </a:rPr>
              <a:t> 연동</a:t>
            </a:r>
            <a:r>
              <a:rPr lang="en-US" altLang="ko-KR" dirty="0">
                <a:ea typeface="+mn-lt"/>
                <a:cs typeface="+mn-lt"/>
              </a:rPr>
              <a:t>:</a:t>
            </a:r>
            <a:r>
              <a:rPr lang="ko-KR" altLang="en-US" dirty="0">
                <a:ea typeface="+mn-lt"/>
                <a:cs typeface="+mn-lt"/>
              </a:rPr>
              <a:t> 넥슨 </a:t>
            </a:r>
            <a:r>
              <a:rPr lang="en-US" altLang="ko-KR" dirty="0">
                <a:ea typeface="+mn-lt"/>
                <a:cs typeface="+mn-lt"/>
              </a:rPr>
              <a:t>Open</a:t>
            </a:r>
            <a:r>
              <a:rPr lang="ko-KR" altLang="en-US" dirty="0">
                <a:ea typeface="+mn-lt"/>
                <a:cs typeface="+mn-lt"/>
              </a:rPr>
              <a:t> </a:t>
            </a:r>
            <a:r>
              <a:rPr lang="en-US" altLang="ko-KR" dirty="0">
                <a:ea typeface="+mn-lt"/>
                <a:cs typeface="+mn-lt"/>
              </a:rPr>
              <a:t>API</a:t>
            </a:r>
            <a:r>
              <a:rPr lang="ko-KR" altLang="en-US" err="1">
                <a:ea typeface="+mn-lt"/>
                <a:cs typeface="+mn-lt"/>
              </a:rPr>
              <a:t>와의</a:t>
            </a:r>
            <a:r>
              <a:rPr lang="ko-KR" altLang="en-US" dirty="0">
                <a:ea typeface="+mn-lt"/>
                <a:cs typeface="+mn-lt"/>
              </a:rPr>
              <a:t> 통신 설정 및 데이터 처리 로직 구현</a:t>
            </a:r>
          </a:p>
          <a:p>
            <a:pPr>
              <a:lnSpc>
                <a:spcPct val="100000"/>
              </a:lnSpc>
            </a:pPr>
            <a:r>
              <a:rPr lang="ko-KR" b="1" err="1">
                <a:ea typeface="+mn-lt"/>
                <a:cs typeface="+mn-lt"/>
              </a:rPr>
              <a:t>백엔드</a:t>
            </a:r>
            <a:r>
              <a:rPr lang="ko-KR" b="1" dirty="0">
                <a:ea typeface="+mn-lt"/>
                <a:cs typeface="+mn-lt"/>
              </a:rPr>
              <a:t> (서버) 개발</a:t>
            </a:r>
            <a:r>
              <a:rPr lang="ko-KR" dirty="0">
                <a:ea typeface="+mn-lt"/>
                <a:cs typeface="+mn-lt"/>
              </a:rPr>
              <a:t>: 넥슨 </a:t>
            </a:r>
            <a:r>
              <a:rPr lang="ko-KR" err="1">
                <a:ea typeface="+mn-lt"/>
                <a:cs typeface="+mn-lt"/>
              </a:rPr>
              <a:t>Open</a:t>
            </a:r>
            <a:r>
              <a:rPr lang="ko-KR" dirty="0">
                <a:ea typeface="+mn-lt"/>
                <a:cs typeface="+mn-lt"/>
              </a:rPr>
              <a:t> </a:t>
            </a:r>
            <a:r>
              <a:rPr lang="ko-KR" err="1">
                <a:ea typeface="+mn-lt"/>
                <a:cs typeface="+mn-lt"/>
              </a:rPr>
              <a:t>API와</a:t>
            </a:r>
            <a:r>
              <a:rPr lang="ko-KR" dirty="0">
                <a:ea typeface="+mn-lt"/>
                <a:cs typeface="+mn-lt"/>
              </a:rPr>
              <a:t> 통신하여 데이터를 가져오고, 클라이언트에 전달하는 서버 구축.</a:t>
            </a:r>
            <a:endParaRPr lang="ko-KR">
              <a:ea typeface="맑은 고딕"/>
            </a:endParaRPr>
          </a:p>
          <a:p>
            <a:pPr>
              <a:lnSpc>
                <a:spcPct val="100000"/>
              </a:lnSpc>
            </a:pPr>
            <a:r>
              <a:rPr lang="ko-KR" altLang="en-US" b="1" dirty="0">
                <a:ea typeface="+mn-lt"/>
                <a:cs typeface="+mn-lt"/>
              </a:rPr>
              <a:t>배포 및 유지보수</a:t>
            </a:r>
            <a:r>
              <a:rPr lang="en-US" altLang="ko-KR" dirty="0">
                <a:ea typeface="+mn-lt"/>
                <a:cs typeface="+mn-lt"/>
              </a:rPr>
              <a:t>:</a:t>
            </a:r>
            <a:r>
              <a:rPr lang="ko-KR" altLang="en-US" dirty="0">
                <a:ea typeface="+mn-lt"/>
                <a:cs typeface="+mn-lt"/>
              </a:rPr>
              <a:t> 웹사이트를 실제 서버에 배포하고</a:t>
            </a:r>
            <a:r>
              <a:rPr lang="en-US" altLang="ko-KR" dirty="0">
                <a:ea typeface="+mn-lt"/>
                <a:cs typeface="+mn-lt"/>
              </a:rPr>
              <a:t>,</a:t>
            </a:r>
            <a:r>
              <a:rPr lang="ko-KR" altLang="en-US" dirty="0">
                <a:ea typeface="+mn-lt"/>
                <a:cs typeface="+mn-lt"/>
              </a:rPr>
              <a:t> 지속적으로 모니터링하며 유지보수</a:t>
            </a:r>
            <a:endParaRPr lang="en-US" altLang="ko-KR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3477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E0E1B-99CD-C2A1-9441-0D4AE0DE8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dirty="0">
                <a:latin typeface="Malgun Gothic"/>
                <a:ea typeface="Malgun Gothic"/>
              </a:rPr>
              <a:t>로컬 실행 결과</a:t>
            </a:r>
            <a:endParaRPr lang="ko-KR" dirty="0"/>
          </a:p>
        </p:txBody>
      </p:sp>
      <p:pic>
        <p:nvPicPr>
          <p:cNvPr id="4" name="내용 개체 틀 3" descr="아니메, 소설, 만화 영화, 애니메이션이(가) 표시된 사진&#10;&#10;자동 생성된 설명">
            <a:extLst>
              <a:ext uri="{FF2B5EF4-FFF2-40B4-BE49-F238E27FC236}">
                <a16:creationId xmlns:a16="http://schemas.microsoft.com/office/drawing/2014/main" id="{331C5B06-F487-BB0D-F0DA-B4EEF55D6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254" y="1535340"/>
            <a:ext cx="10345589" cy="4810957"/>
          </a:xfrm>
        </p:spPr>
      </p:pic>
      <p:pic>
        <p:nvPicPr>
          <p:cNvPr id="5" name="그림 4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325FD939-3C5A-6B43-75D9-6B11533B9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" y="2507"/>
            <a:ext cx="12192501" cy="1689435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50781A76-DACE-AAA0-6D3E-6D9A37335D9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8941469" cy="73401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ea typeface="맑은 고딕"/>
              </a:rPr>
              <a:t>로컬 실행 결과</a:t>
            </a:r>
          </a:p>
        </p:txBody>
      </p:sp>
    </p:spTree>
    <p:extLst>
      <p:ext uri="{BB962C8B-B14F-4D97-AF65-F5344CB8AC3E}">
        <p14:creationId xmlns:p14="http://schemas.microsoft.com/office/powerpoint/2010/main" val="1028431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스크린샷, 그래픽 디자인, 만화 영화이(가) 표시된 사진&#10;&#10;자동 생성된 설명">
            <a:extLst>
              <a:ext uri="{FF2B5EF4-FFF2-40B4-BE49-F238E27FC236}">
                <a16:creationId xmlns:a16="http://schemas.microsoft.com/office/drawing/2014/main" id="{83860A0D-DCA4-E2F4-4D24-0FB2CA8E6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849" y="1890939"/>
            <a:ext cx="9637445" cy="4351338"/>
          </a:xfr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0806A952-16DE-3BD0-8076-EFA8DAADF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42441E8-98FA-B6B3-B28A-E7A86F7943A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dirty="0">
                <a:latin typeface="Malgun Gothic"/>
                <a:ea typeface="Malgun Gothic"/>
              </a:rPr>
              <a:t>로컬 실행 결과</a:t>
            </a:r>
            <a:endParaRPr lang="ko-KR" dirty="0"/>
          </a:p>
        </p:txBody>
      </p:sp>
      <p:pic>
        <p:nvPicPr>
          <p:cNvPr id="9" name="그림 8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9DFFBA1F-1611-5621-CA72-B7F1C0780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" y="2507"/>
            <a:ext cx="12192501" cy="1689435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55202D0B-5E41-EBE7-6A82-270B5AC51DB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8941469" cy="73401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ea typeface="맑은 고딕"/>
              </a:rPr>
              <a:t>로컬 실행 결과</a:t>
            </a:r>
          </a:p>
        </p:txBody>
      </p:sp>
    </p:spTree>
    <p:extLst>
      <p:ext uri="{BB962C8B-B14F-4D97-AF65-F5344CB8AC3E}">
        <p14:creationId xmlns:p14="http://schemas.microsoft.com/office/powerpoint/2010/main" val="2198882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E1973-8B4C-E009-5F44-BC84A04F0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문제점 및 해결 방안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AE46D0-CCF8-1F45-59CE-633D56ACA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b="1" dirty="0">
                <a:ea typeface="맑은 고딕"/>
              </a:rPr>
              <a:t>보안 문제</a:t>
            </a:r>
            <a:endParaRPr lang="ko-KR" b="1">
              <a:ea typeface="맑은 고딕" panose="020B0503020000020004" pitchFamily="34" charset="-127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ko-KR" altLang="en-US" dirty="0">
                <a:ea typeface="맑은 고딕"/>
              </a:rPr>
              <a:t>API 키 헤더가 직접 선언되어 있음 </a:t>
            </a:r>
            <a:r>
              <a:rPr lang="ko-KR" altLang="en-US" dirty="0">
                <a:latin typeface="맑은 고딕"/>
                <a:ea typeface="맑은 고딕"/>
              </a:rPr>
              <a:t>-&gt; </a:t>
            </a:r>
            <a:r>
              <a:rPr lang="ko-KR" altLang="en-US" dirty="0">
                <a:latin typeface="Malgun Gothic"/>
                <a:ea typeface="Malgun Gothic"/>
              </a:rPr>
              <a:t>서버</a:t>
            </a:r>
            <a:r>
              <a:rPr lang="ko-KR" dirty="0">
                <a:latin typeface="Malgun Gothic"/>
                <a:ea typeface="Malgun Gothic"/>
              </a:rPr>
              <a:t> 구축 후 암호화</a:t>
            </a:r>
            <a:endParaRPr lang="en-US" altLang="ko-KR">
              <a:latin typeface="Malgun Gothic"/>
              <a:ea typeface="맑은 고딕"/>
            </a:endParaRPr>
          </a:p>
          <a:p>
            <a:r>
              <a:rPr lang="ko-KR" altLang="en-US" b="1" dirty="0">
                <a:ea typeface="맑은 고딕"/>
              </a:rPr>
              <a:t>사이트 시스템적 문제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ko-KR" altLang="en-US" dirty="0">
                <a:ea typeface="맑은 고딕"/>
              </a:rPr>
              <a:t>날짜별 객체 추적 시 인기도와 전투력부분만 반영-&gt; 코드 구조 개선</a:t>
            </a:r>
          </a:p>
          <a:p>
            <a:r>
              <a:rPr lang="ko-KR" altLang="en-US" b="1" dirty="0">
                <a:ea typeface="맑은 고딕"/>
              </a:rPr>
              <a:t>UI 개선점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ko-KR" dirty="0">
                <a:latin typeface="Malgun Gothic"/>
                <a:ea typeface="Malgun Gothic"/>
              </a:rPr>
              <a:t>로고 수정, 캐릭터정보 </a:t>
            </a:r>
            <a:r>
              <a:rPr lang="ko-KR" err="1">
                <a:latin typeface="Malgun Gothic"/>
                <a:ea typeface="Malgun Gothic"/>
              </a:rPr>
              <a:t>x키</a:t>
            </a:r>
            <a:r>
              <a:rPr lang="ko-KR" dirty="0">
                <a:latin typeface="Malgun Gothic"/>
                <a:ea typeface="Malgun Gothic"/>
              </a:rPr>
              <a:t> 위치 및 색상 조정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ko-KR" altLang="en-US" dirty="0">
                <a:latin typeface="Malgun Gothic"/>
                <a:ea typeface="Malgun Gothic"/>
              </a:rPr>
              <a:t>팝업 선택 시 선택한 팝업창이 맨 앞으로 나오게 변경</a:t>
            </a:r>
          </a:p>
          <a:p>
            <a:r>
              <a:rPr lang="ko-KR" altLang="en-US" b="1" dirty="0">
                <a:ea typeface="맑은 고딕"/>
              </a:rPr>
              <a:t>검색 입력 처리개선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ko-KR" dirty="0" err="1">
                <a:latin typeface="Malgun Gothic"/>
                <a:ea typeface="Malgun Gothic"/>
              </a:rPr>
              <a:t>Enter키로</a:t>
            </a:r>
            <a:r>
              <a:rPr lang="ko-KR" dirty="0">
                <a:latin typeface="Malgun Gothic"/>
                <a:ea typeface="Malgun Gothic"/>
              </a:rPr>
              <a:t> 검색 필요</a:t>
            </a:r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E2341FA-2925-F18E-62AB-70FBE69DBFBC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dirty="0">
                <a:latin typeface="Malgun Gothic"/>
                <a:ea typeface="Malgun Gothic"/>
              </a:rPr>
              <a:t>로컬 실행 결과</a:t>
            </a:r>
            <a:endParaRPr lang="ko-KR" dirty="0"/>
          </a:p>
        </p:txBody>
      </p:sp>
      <p:pic>
        <p:nvPicPr>
          <p:cNvPr id="10" name="그림 9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6769264E-BDAA-0F59-5976-378FAB667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" y="2507"/>
            <a:ext cx="12192501" cy="1689435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DB783691-0520-AE4B-C11F-5DA0874D67C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8941469" cy="73401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ea typeface="맑은 고딕"/>
              </a:rPr>
              <a:t>문제점 및 해결 방안</a:t>
            </a:r>
          </a:p>
        </p:txBody>
      </p:sp>
    </p:spTree>
    <p:extLst>
      <p:ext uri="{BB962C8B-B14F-4D97-AF65-F5344CB8AC3E}">
        <p14:creationId xmlns:p14="http://schemas.microsoft.com/office/powerpoint/2010/main" val="2910336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10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테마</vt:lpstr>
      <vt:lpstr>메이플 서치</vt:lpstr>
      <vt:lpstr>목차</vt:lpstr>
      <vt:lpstr>개요</vt:lpstr>
      <vt:lpstr>PowerPoint 프레젠테이션</vt:lpstr>
      <vt:lpstr>주요 기능</vt:lpstr>
      <vt:lpstr>설계 방법</vt:lpstr>
      <vt:lpstr>로컬 실행 결과</vt:lpstr>
      <vt:lpstr>PowerPoint 프레젠테이션</vt:lpstr>
      <vt:lpstr>문제점 및 해결 방안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373</cp:revision>
  <dcterms:created xsi:type="dcterms:W3CDTF">2024-11-19T06:13:52Z</dcterms:created>
  <dcterms:modified xsi:type="dcterms:W3CDTF">2024-11-19T07:40:13Z</dcterms:modified>
</cp:coreProperties>
</file>

<file path=docProps/thumbnail.jpeg>
</file>